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F6D6C89-0573-4C97-BB15-12A03636E95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5CEAB06-0107-42BC-8EF1-9588F2ECC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42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2414B5E-0C62-4901-BBC5-D1BDD8B07A03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BC7EA8-877D-40A4-A96B-DCDF95F5AE0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13" name="drumroll.wav"/>
          </p:stSnd>
        </p:sndAc>
      </p:transition>
    </mc:Choice>
    <mc:Fallback xmlns="">
      <p:transition spd="slow">
        <p:fade/>
        <p:sndAc>
          <p:stSnd>
            <p:snd r:embed="rId14" name="drumroll.wav"/>
          </p:stSnd>
        </p:sndAc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smtClean="0"/>
              <a:t>Blake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8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MERCURY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Mercury is the closest planet to the sun.</a:t>
            </a:r>
          </a:p>
          <a:p>
            <a:r>
              <a:rPr lang="en-US" dirty="0" smtClean="0"/>
              <a:t>It’s a really small planet.</a:t>
            </a:r>
          </a:p>
          <a:p>
            <a:r>
              <a:rPr lang="en-US" dirty="0" smtClean="0"/>
              <a:t>There is no life on Mercury because it is so hot.</a:t>
            </a:r>
          </a:p>
          <a:p>
            <a:r>
              <a:rPr lang="en-US" dirty="0" smtClean="0"/>
              <a:t>One side of Mercury is so         hot it can melt led!   </a:t>
            </a:r>
          </a:p>
          <a:p>
            <a:endParaRPr lang="en-US" dirty="0"/>
          </a:p>
          <a:p>
            <a:pPr marL="45720" indent="0">
              <a:buNone/>
            </a:pPr>
            <a:r>
              <a:rPr lang="en-US" dirty="0" smtClean="0"/>
              <a:t>http://www.schoolastic.com/ teachers/                                               </a:t>
            </a:r>
            <a:endParaRPr lang="en-US" dirty="0"/>
          </a:p>
          <a:p>
            <a:pPr marL="45720" indent="0">
              <a:buNone/>
            </a:pPr>
            <a:r>
              <a:rPr lang="en-US" dirty="0" smtClean="0"/>
              <a:t>http://planetfacts.org                                                          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314700"/>
            <a:ext cx="2692400" cy="2019300"/>
          </a:xfrm>
        </p:spPr>
      </p:pic>
    </p:spTree>
    <p:extLst>
      <p:ext uri="{BB962C8B-B14F-4D97-AF65-F5344CB8AC3E}">
        <p14:creationId xmlns:p14="http://schemas.microsoft.com/office/powerpoint/2010/main" val="425561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         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Venus is the same size as Earth.</a:t>
            </a:r>
          </a:p>
          <a:p>
            <a:r>
              <a:rPr lang="en-US" dirty="0" smtClean="0"/>
              <a:t>Venus is made out of carbon dioxide.</a:t>
            </a:r>
          </a:p>
          <a:p>
            <a:r>
              <a:rPr lang="en-US" dirty="0" smtClean="0"/>
              <a:t>The volcanos are tall and they are three miles into the atmosphere.</a:t>
            </a:r>
          </a:p>
          <a:p>
            <a:endParaRPr lang="en-US" dirty="0"/>
          </a:p>
          <a:p>
            <a:pPr marL="45720" indent="0">
              <a:buNone/>
            </a:pPr>
            <a:r>
              <a:rPr lang="en-US" dirty="0" smtClean="0"/>
              <a:t>http://planetfacts.org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200400"/>
            <a:ext cx="2745581" cy="2059186"/>
          </a:xfrm>
        </p:spPr>
      </p:pic>
    </p:spTree>
    <p:extLst>
      <p:ext uri="{BB962C8B-B14F-4D97-AF65-F5344CB8AC3E}">
        <p14:creationId xmlns:p14="http://schemas.microsoft.com/office/powerpoint/2010/main" val="338339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Earth is the same size as Venus.</a:t>
            </a:r>
          </a:p>
          <a:p>
            <a:r>
              <a:rPr lang="en-US" dirty="0" smtClean="0"/>
              <a:t>It is the only known planet to have life.</a:t>
            </a:r>
          </a:p>
          <a:p>
            <a:r>
              <a:rPr lang="en-US" dirty="0" smtClean="0"/>
              <a:t>The Earth is about 4.6 million years old.</a:t>
            </a:r>
          </a:p>
          <a:p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http://planetfacts.org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795" y="3200400"/>
            <a:ext cx="2325299" cy="2313012"/>
          </a:xfrm>
        </p:spPr>
      </p:pic>
    </p:spTree>
    <p:extLst>
      <p:ext uri="{BB962C8B-B14F-4D97-AF65-F5344CB8AC3E}">
        <p14:creationId xmlns:p14="http://schemas.microsoft.com/office/powerpoint/2010/main" val="175946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Mars is known as the red planet.</a:t>
            </a:r>
          </a:p>
          <a:p>
            <a:r>
              <a:rPr lang="en-US" dirty="0" smtClean="0"/>
              <a:t>The diameter of Mars is 5,785 km.</a:t>
            </a:r>
          </a:p>
          <a:p>
            <a:r>
              <a:rPr lang="en-US" dirty="0" smtClean="0"/>
              <a:t>Mars is 35 million miles from Earth.</a:t>
            </a:r>
          </a:p>
          <a:p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http://planetfacts.org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200" y="3276600"/>
            <a:ext cx="2638425" cy="1978819"/>
          </a:xfrm>
        </p:spPr>
      </p:pic>
    </p:spTree>
    <p:extLst>
      <p:ext uri="{BB962C8B-B14F-4D97-AF65-F5344CB8AC3E}">
        <p14:creationId xmlns:p14="http://schemas.microsoft.com/office/powerpoint/2010/main" val="292883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JUPITER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 day on Jupiter is equal to 9.8 Earth hours.</a:t>
            </a:r>
          </a:p>
          <a:p>
            <a:r>
              <a:rPr lang="en-US" dirty="0" smtClean="0"/>
              <a:t>Jupiter's distance from the sun is 817km.</a:t>
            </a:r>
          </a:p>
          <a:p>
            <a:r>
              <a:rPr lang="en-US" dirty="0" smtClean="0"/>
              <a:t>The large red spot on Jupiter is from a storm that lasted 300 years.</a:t>
            </a:r>
          </a:p>
          <a:p>
            <a:endParaRPr lang="en-US" dirty="0"/>
          </a:p>
          <a:p>
            <a:pPr marL="45720" indent="0">
              <a:buNone/>
            </a:pPr>
            <a:r>
              <a:rPr lang="en-US" dirty="0" smtClean="0"/>
              <a:t>http://planetfacts.org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352800"/>
            <a:ext cx="2537618" cy="1903214"/>
          </a:xfrm>
        </p:spPr>
      </p:pic>
    </p:spTree>
    <p:extLst>
      <p:ext uri="{BB962C8B-B14F-4D97-AF65-F5344CB8AC3E}">
        <p14:creationId xmlns:p14="http://schemas.microsoft.com/office/powerpoint/2010/main" val="84283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SATURN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2819400"/>
            <a:ext cx="3566160" cy="3593592"/>
          </a:xfrm>
        </p:spPr>
        <p:txBody>
          <a:bodyPr/>
          <a:lstStyle/>
          <a:p>
            <a:r>
              <a:rPr lang="en-US" dirty="0" smtClean="0"/>
              <a:t>Saturn is the second largest planet.</a:t>
            </a:r>
          </a:p>
          <a:p>
            <a:r>
              <a:rPr lang="en-US" dirty="0" smtClean="0"/>
              <a:t>A day on Saturn is equal to ten hours and fourteen minutes.</a:t>
            </a:r>
          </a:p>
          <a:p>
            <a:r>
              <a:rPr lang="en-US" dirty="0" smtClean="0"/>
              <a:t>Saturn's distance from the sun is 1.5 billion km.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http://planetfacts.org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6" y="3276600"/>
            <a:ext cx="2743200" cy="2057400"/>
          </a:xfrm>
        </p:spPr>
      </p:pic>
    </p:spTree>
    <p:extLst>
      <p:ext uri="{BB962C8B-B14F-4D97-AF65-F5344CB8AC3E}">
        <p14:creationId xmlns:p14="http://schemas.microsoft.com/office/powerpoint/2010/main" val="222943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URANUS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Uranus is the third largest planet.</a:t>
            </a:r>
          </a:p>
          <a:p>
            <a:r>
              <a:rPr lang="en-US" dirty="0" smtClean="0"/>
              <a:t>The orbital speed of Uranus is 6.6 km/sec.</a:t>
            </a:r>
          </a:p>
          <a:p>
            <a:r>
              <a:rPr lang="en-US" dirty="0" smtClean="0"/>
              <a:t>Uranus spins from east to west.</a:t>
            </a:r>
          </a:p>
          <a:p>
            <a:endParaRPr lang="en-US" dirty="0"/>
          </a:p>
          <a:p>
            <a:pPr marL="45720" indent="0">
              <a:buNone/>
            </a:pPr>
            <a:r>
              <a:rPr lang="en-US" dirty="0" smtClean="0"/>
              <a:t>http://planetfacts.org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0" y="3200400"/>
            <a:ext cx="2766218" cy="2074664"/>
          </a:xfrm>
        </p:spPr>
      </p:pic>
    </p:spTree>
    <p:extLst>
      <p:ext uri="{BB962C8B-B14F-4D97-AF65-F5344CB8AC3E}">
        <p14:creationId xmlns:p14="http://schemas.microsoft.com/office/powerpoint/2010/main" val="310538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Neptune is the fourth largest planet.</a:t>
            </a:r>
          </a:p>
          <a:p>
            <a:r>
              <a:rPr lang="en-US" dirty="0" smtClean="0"/>
              <a:t>The diameter of Neptune is 49,493 km.</a:t>
            </a:r>
          </a:p>
          <a:p>
            <a:r>
              <a:rPr lang="en-US" dirty="0" smtClean="0"/>
              <a:t>In roman mythology, Neptune is the god of the sea.</a:t>
            </a:r>
          </a:p>
          <a:p>
            <a:endParaRPr lang="en-US" dirty="0"/>
          </a:p>
          <a:p>
            <a:pPr marL="45720" indent="0">
              <a:buNone/>
            </a:pPr>
            <a:r>
              <a:rPr lang="en-US" dirty="0" smtClean="0"/>
              <a:t>http://planetfacts.org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333750"/>
            <a:ext cx="2639219" cy="1979415"/>
          </a:xfrm>
        </p:spPr>
      </p:pic>
    </p:spTree>
    <p:extLst>
      <p:ext uri="{BB962C8B-B14F-4D97-AF65-F5344CB8AC3E}">
        <p14:creationId xmlns:p14="http://schemas.microsoft.com/office/powerpoint/2010/main" val="304161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149</TotalTime>
  <Words>283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Perspective</vt:lpstr>
      <vt:lpstr>The Solar System</vt:lpstr>
      <vt:lpstr>                 MERCURY</vt:lpstr>
      <vt:lpstr>                                           VENUS</vt:lpstr>
      <vt:lpstr>                  EARTH</vt:lpstr>
      <vt:lpstr>                   MARS</vt:lpstr>
      <vt:lpstr>                 JUPITER</vt:lpstr>
      <vt:lpstr>                  SATURN</vt:lpstr>
      <vt:lpstr>                  URANUS</vt:lpstr>
      <vt:lpstr>                 NEPTUNE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Muscott</dc:creator>
  <cp:lastModifiedBy>Blake Muscott</cp:lastModifiedBy>
  <cp:revision>18</cp:revision>
  <cp:lastPrinted>2013-10-30T13:00:29Z</cp:lastPrinted>
  <dcterms:created xsi:type="dcterms:W3CDTF">2013-10-10T12:56:44Z</dcterms:created>
  <dcterms:modified xsi:type="dcterms:W3CDTF">2013-10-30T13:03:43Z</dcterms:modified>
</cp:coreProperties>
</file>